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5" r:id="rId3"/>
    <p:sldId id="266" r:id="rId4"/>
    <p:sldId id="267" r:id="rId5"/>
    <p:sldId id="264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151" autoAdjust="0"/>
  </p:normalViewPr>
  <p:slideViewPr>
    <p:cSldViewPr>
      <p:cViewPr varScale="1">
        <p:scale>
          <a:sx n="69" d="100"/>
          <a:sy n="69" d="100"/>
        </p:scale>
        <p:origin x="-147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19547-202C-49B5-B2D9-B6DAE99A8C26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FF537-7417-4B63-8260-8F50291F1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90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6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5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47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87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7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6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68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0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57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04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79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12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LESSON EIGHTEEN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TOPICS: HOW TO RESET THE TARGET.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33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</a:t>
            </a:r>
            <a:r>
              <a:rPr lang="en-US" b="1" dirty="0" smtClean="0"/>
              <a:t>1: Check to See that the Game is still Running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810000" cy="51225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Create a new world method called “</a:t>
            </a:r>
            <a:r>
              <a:rPr lang="en-US" b="1" dirty="0" err="1" smtClean="0"/>
              <a:t>timeOutTarget</a:t>
            </a:r>
            <a:r>
              <a:rPr lang="en-US" b="1" dirty="0" smtClean="0"/>
              <a:t>”.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Create a new “while something is true” event with the condition “</a:t>
            </a:r>
            <a:r>
              <a:rPr lang="en-US" b="1" dirty="0" err="1" smtClean="0"/>
              <a:t>world.timerRunning</a:t>
            </a:r>
            <a:r>
              <a:rPr lang="en-US" b="1" dirty="0" smtClean="0"/>
              <a:t>” and where the </a:t>
            </a:r>
            <a:r>
              <a:rPr lang="en-US" b="1" dirty="0" err="1" smtClean="0"/>
              <a:t>durring</a:t>
            </a:r>
            <a:r>
              <a:rPr lang="en-US" b="1" dirty="0" smtClean="0"/>
              <a:t> portion of the event calls the new “</a:t>
            </a:r>
            <a:r>
              <a:rPr lang="en-US" b="1" dirty="0" err="1" smtClean="0"/>
              <a:t>world.timeOutTarget</a:t>
            </a:r>
            <a:r>
              <a:rPr lang="en-US" b="1" dirty="0" smtClean="0"/>
              <a:t>” method.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an if block to the “</a:t>
            </a:r>
            <a:r>
              <a:rPr lang="en-US" b="1" dirty="0" err="1" smtClean="0"/>
              <a:t>world.timeOutTarget</a:t>
            </a:r>
            <a:r>
              <a:rPr lang="en-US" b="1" dirty="0" smtClean="0"/>
              <a:t>” method with the condition “(</a:t>
            </a:r>
            <a:r>
              <a:rPr lang="en-US" b="1" dirty="0" err="1" smtClean="0"/>
              <a:t>world.TargetTime</a:t>
            </a:r>
            <a:r>
              <a:rPr lang="en-US" b="1" dirty="0" smtClean="0"/>
              <a:t> – </a:t>
            </a:r>
            <a:r>
              <a:rPr lang="en-US" b="1" dirty="0" err="1" smtClean="0"/>
              <a:t>world.Timer</a:t>
            </a:r>
            <a:r>
              <a:rPr lang="en-US" b="1" dirty="0" smtClean="0"/>
              <a:t>) &gt; </a:t>
            </a:r>
            <a:r>
              <a:rPr lang="en-US" b="1" dirty="0" err="1" smtClean="0"/>
              <a:t>world.perTarget</a:t>
            </a:r>
            <a:r>
              <a:rPr lang="en-US" b="1" dirty="0" smtClean="0"/>
              <a:t> and </a:t>
            </a:r>
            <a:r>
              <a:rPr lang="en-US" b="1" dirty="0" err="1" smtClean="0"/>
              <a:t>world.targetShowing</a:t>
            </a:r>
            <a:r>
              <a:rPr lang="en-US" b="1" dirty="0" smtClean="0"/>
              <a:t>.”</a:t>
            </a:r>
            <a:endParaRPr 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1506795"/>
            <a:ext cx="2243837" cy="3598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361" y="1506795"/>
            <a:ext cx="2569814" cy="2303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1045" y="5257801"/>
            <a:ext cx="5009129" cy="1552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4114800" y="4419600"/>
            <a:ext cx="1295400" cy="381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629400" y="2925098"/>
            <a:ext cx="2390774" cy="80870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4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</a:t>
            </a:r>
            <a:r>
              <a:rPr lang="en-US" b="1" dirty="0" smtClean="0"/>
              <a:t>3: How to Make the Target Pop-Up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7010400" cy="2895600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the following lines of code to the if-statement in the “</a:t>
            </a:r>
            <a:r>
              <a:rPr lang="en-US" b="1" dirty="0" err="1" smtClean="0"/>
              <a:t>world.timeOutTarget</a:t>
            </a:r>
            <a:r>
              <a:rPr lang="en-US" b="1" dirty="0" smtClean="0"/>
              <a:t>” method: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“</a:t>
            </a:r>
            <a:r>
              <a:rPr lang="en-US" dirty="0" err="1" smtClean="0"/>
              <a:t>world.targetShowing</a:t>
            </a:r>
            <a:r>
              <a:rPr lang="en-US" dirty="0" smtClean="0"/>
              <a:t> = false”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“</a:t>
            </a:r>
            <a:r>
              <a:rPr lang="en-US" dirty="0" err="1" smtClean="0"/>
              <a:t>stick.turn</a:t>
            </a:r>
            <a:r>
              <a:rPr lang="en-US" dirty="0" smtClean="0"/>
              <a:t> backwards 1/4 revolution duration 5 seconds”</a:t>
            </a:r>
          </a:p>
          <a:p>
            <a:pPr marL="914400" lvl="1" indent="-514350">
              <a:buFont typeface="+mj-lt"/>
              <a:buAutoNum type="alphaLcParenR"/>
            </a:pPr>
            <a:r>
              <a:rPr lang="en-US" dirty="0" smtClean="0"/>
              <a:t>“</a:t>
            </a:r>
            <a:r>
              <a:rPr lang="en-US" dirty="0" err="1" smtClean="0"/>
              <a:t>World.targetOpacity</a:t>
            </a:r>
            <a:r>
              <a:rPr lang="en-US" dirty="0" smtClean="0"/>
              <a:t>” with opacity set to 0 and duration to 0.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Run you world and watch the target turn up and turn down.</a:t>
            </a:r>
            <a:endParaRPr lang="en-US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998928"/>
            <a:ext cx="6829425" cy="268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2144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</a:t>
            </a:r>
            <a:r>
              <a:rPr lang="en-US" b="1" dirty="0"/>
              <a:t>3</a:t>
            </a:r>
            <a:r>
              <a:rPr lang="en-US" b="1" dirty="0" smtClean="0"/>
              <a:t>: Adding the Finishing Touches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599" y="1524000"/>
            <a:ext cx="8734425" cy="2514600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Create a new world number variable named “</a:t>
            </a:r>
            <a:r>
              <a:rPr lang="en-US" b="1" dirty="0" err="1" smtClean="0"/>
              <a:t>perTargetDelay</a:t>
            </a:r>
            <a:r>
              <a:rPr lang="en-US" b="1" dirty="0" smtClean="0"/>
              <a:t>” and set its value to “5”.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a “wait” statement to the end of the if-statement in the “</a:t>
            </a:r>
            <a:r>
              <a:rPr lang="en-US" b="1" dirty="0" err="1" smtClean="0"/>
              <a:t>world.timeOutTarget</a:t>
            </a:r>
            <a:r>
              <a:rPr lang="en-US" b="1" dirty="0" smtClean="0"/>
              <a:t>” method.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duration of the new wait statement to “</a:t>
            </a:r>
            <a:r>
              <a:rPr lang="en-US" b="1" dirty="0" err="1" smtClean="0"/>
              <a:t>world.perTargetDelay</a:t>
            </a:r>
            <a:r>
              <a:rPr lang="en-US" b="1" dirty="0" smtClean="0"/>
              <a:t>”.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Below the new wait statement, add a call to the “</a:t>
            </a:r>
            <a:r>
              <a:rPr lang="en-US" b="1" dirty="0" err="1" smtClean="0"/>
              <a:t>world.placeTarget</a:t>
            </a:r>
            <a:r>
              <a:rPr lang="en-US" b="1" dirty="0" smtClean="0"/>
              <a:t>” method.</a:t>
            </a:r>
            <a:endParaRPr lang="en-US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047" y="3736258"/>
            <a:ext cx="6423978" cy="29693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2144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Scene</a:t>
            </a:r>
            <a:endParaRPr lang="en-US" dirty="0"/>
          </a:p>
        </p:txBody>
      </p:sp>
      <p:pic>
        <p:nvPicPr>
          <p:cNvPr id="3" name="ScreenCapture_1-21-2015 1.44.43 PM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33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3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1598</TotalTime>
  <Words>228</Words>
  <Application>Microsoft Office PowerPoint</Application>
  <PresentationFormat>On-screen Show (4:3)</PresentationFormat>
  <Paragraphs>21</Paragraphs>
  <Slides>5</Slides>
  <Notes>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LESSON EIGHTEEN</vt:lpstr>
      <vt:lpstr>Step 1: Check to See that the Game is still Running</vt:lpstr>
      <vt:lpstr>Step 3: How to Make the Target Pop-Up</vt:lpstr>
      <vt:lpstr>Step 3: Adding the Finishing Touches</vt:lpstr>
      <vt:lpstr>Final Scene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THREE</dc:title>
  <dc:creator>Jeffrey W. Holcomb</dc:creator>
  <cp:lastModifiedBy>Jeffrey W. Holcomb</cp:lastModifiedBy>
  <cp:revision>104</cp:revision>
  <dcterms:created xsi:type="dcterms:W3CDTF">2014-11-12T16:45:26Z</dcterms:created>
  <dcterms:modified xsi:type="dcterms:W3CDTF">2015-03-14T03:07:02Z</dcterms:modified>
</cp:coreProperties>
</file>

<file path=docProps/thumbnail.jpeg>
</file>